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8" r:id="rId5"/>
    <p:sldId id="385" r:id="rId6"/>
    <p:sldId id="361" r:id="rId7"/>
    <p:sldId id="380" r:id="rId8"/>
    <p:sldId id="381" r:id="rId9"/>
    <p:sldId id="382" r:id="rId10"/>
    <p:sldId id="383" r:id="rId11"/>
    <p:sldId id="384" r:id="rId12"/>
    <p:sldId id="271" r:id="rId13"/>
  </p:sldIdLst>
  <p:sldSz cx="9144000" cy="6858000" type="screen4x3"/>
  <p:notesSz cx="6797675" cy="9926638"/>
  <p:embeddedFontLst>
    <p:embeddedFont>
      <p:font typeface="MetaBoldLF-Roman" panose="020B0802030000020004" pitchFamily="34" charset="0"/>
      <p:regular r:id="rId16"/>
    </p:embeddedFont>
    <p:embeddedFont>
      <p:font typeface="MetaBold-Roman" panose="020B0802030000020004" pitchFamily="34" charset="0"/>
      <p:regular r:id="rId17"/>
    </p:embeddedFont>
    <p:embeddedFont>
      <p:font typeface="MetaBookLF-Roman" panose="020B0502040000020004" pitchFamily="34" charset="0"/>
      <p:regular r:id="rId18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4332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 Hanke" initials="KH" lastIdx="14" clrIdx="0"/>
  <p:cmAuthor id="1" name="Daniela Feldkamp" initials="DF" lastIdx="6" clrIdx="1"/>
  <p:cmAuthor id="2" name="Mettner, Anna" initials="MA" lastIdx="16" clrIdx="2">
    <p:extLst>
      <p:ext uri="{19B8F6BF-5375-455C-9EA6-DF929625EA0E}">
        <p15:presenceInfo xmlns:p15="http://schemas.microsoft.com/office/powerpoint/2012/main" userId="S-1-5-21-1730391942-3449544306-2952862683-3346" providerId="AD"/>
      </p:ext>
    </p:extLst>
  </p:cmAuthor>
  <p:cmAuthor id="3" name="Teichmann, Cornelia" initials="TC" lastIdx="7" clrIdx="3">
    <p:extLst>
      <p:ext uri="{19B8F6BF-5375-455C-9EA6-DF929625EA0E}">
        <p15:presenceInfo xmlns:p15="http://schemas.microsoft.com/office/powerpoint/2012/main" userId="S-1-5-21-1730391942-3449544306-2952862683-1152" providerId="AD"/>
      </p:ext>
    </p:extLst>
  </p:cmAuthor>
  <p:cmAuthor id="4" name="Borchert, Frederike" initials="BF" lastIdx="2" clrIdx="4">
    <p:extLst>
      <p:ext uri="{19B8F6BF-5375-455C-9EA6-DF929625EA0E}">
        <p15:presenceInfo xmlns:p15="http://schemas.microsoft.com/office/powerpoint/2012/main" userId="S-1-5-21-1730391942-3449544306-2952862683-6743" providerId="AD"/>
      </p:ext>
    </p:extLst>
  </p:cmAuthor>
  <p:cmAuthor id="5" name="Hanke, Kai" initials="HK" lastIdx="23" clrIdx="5">
    <p:extLst>
      <p:ext uri="{19B8F6BF-5375-455C-9EA6-DF929625EA0E}">
        <p15:presenceInfo xmlns:p15="http://schemas.microsoft.com/office/powerpoint/2012/main" userId="S-1-5-21-1730391942-3449544306-2952862683-1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9B3"/>
    <a:srgbClr val="0F44AE"/>
    <a:srgbClr val="DEC8EE"/>
    <a:srgbClr val="0069B4"/>
    <a:srgbClr val="0000FF"/>
    <a:srgbClr val="FF010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FA971-E12B-46EB-AB19-1CFF2DE3BC41}" v="119" dt="2025-11-14T13:45:31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79" autoAdjust="0"/>
  </p:normalViewPr>
  <p:slideViewPr>
    <p:cSldViewPr>
      <p:cViewPr varScale="1">
        <p:scale>
          <a:sx n="52" d="100"/>
          <a:sy n="52" d="100"/>
        </p:scale>
        <p:origin x="1616" y="40"/>
      </p:cViewPr>
      <p:guideLst>
        <p:guide orient="horz" pos="1933"/>
        <p:guide pos="2880"/>
        <p:guide pos="4332"/>
        <p:guide orient="horz" pos="2260"/>
      </p:guideLst>
    </p:cSldViewPr>
  </p:slideViewPr>
  <p:outlineViewPr>
    <p:cViewPr>
      <p:scale>
        <a:sx n="33" d="100"/>
        <a:sy n="33" d="100"/>
      </p:scale>
      <p:origin x="0" y="-9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282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hle, Sophie" userId="33c5e27c-8cad-419d-aa75-30fa94d5abd7" providerId="ADAL" clId="{D1D829D9-BA3B-4E37-803B-298428DC86F4}"/>
    <pc:docChg chg="undo custSel addSld delSld modSld">
      <pc:chgData name="Pohle, Sophie" userId="33c5e27c-8cad-419d-aa75-30fa94d5abd7" providerId="ADAL" clId="{D1D829D9-BA3B-4E37-803B-298428DC86F4}" dt="2025-11-14T13:45:31.994" v="2517" actId="20577"/>
      <pc:docMkLst>
        <pc:docMk/>
      </pc:docMkLst>
      <pc:sldChg chg="addSp delSp modSp mod">
        <pc:chgData name="Pohle, Sophie" userId="33c5e27c-8cad-419d-aa75-30fa94d5abd7" providerId="ADAL" clId="{D1D829D9-BA3B-4E37-803B-298428DC86F4}" dt="2025-11-04T12:27:10.623" v="1901" actId="2711"/>
        <pc:sldMkLst>
          <pc:docMk/>
          <pc:sldMk cId="0" sldId="258"/>
        </pc:sldMkLst>
        <pc:spChg chg="mod">
          <ac:chgData name="Pohle, Sophie" userId="33c5e27c-8cad-419d-aa75-30fa94d5abd7" providerId="ADAL" clId="{D1D829D9-BA3B-4E37-803B-298428DC86F4}" dt="2025-11-04T12:27:10.623" v="1901" actId="2711"/>
          <ac:spMkLst>
            <pc:docMk/>
            <pc:sldMk cId="0" sldId="258"/>
            <ac:spMk id="5122" creationId="{00000000-0000-0000-0000-000000000000}"/>
          </ac:spMkLst>
        </pc:spChg>
        <pc:spChg chg="mod">
          <ac:chgData name="Pohle, Sophie" userId="33c5e27c-8cad-419d-aa75-30fa94d5abd7" providerId="ADAL" clId="{D1D829D9-BA3B-4E37-803B-298428DC86F4}" dt="2025-11-04T12:20:22.943" v="1831" actId="1076"/>
          <ac:spMkLst>
            <pc:docMk/>
            <pc:sldMk cId="0" sldId="258"/>
            <ac:spMk id="5124" creationId="{00000000-0000-0000-0000-000000000000}"/>
          </ac:spMkLst>
        </pc:spChg>
        <pc:picChg chg="add mod">
          <ac:chgData name="Pohle, Sophie" userId="33c5e27c-8cad-419d-aa75-30fa94d5abd7" providerId="ADAL" clId="{D1D829D9-BA3B-4E37-803B-298428DC86F4}" dt="2025-11-04T12:20:17.872" v="1830" actId="1076"/>
          <ac:picMkLst>
            <pc:docMk/>
            <pc:sldMk cId="0" sldId="258"/>
            <ac:picMk id="3" creationId="{D614F1F4-797F-0043-4CCB-0273871D2E06}"/>
          </ac:picMkLst>
        </pc:picChg>
      </pc:sldChg>
      <pc:sldChg chg="modSp mod">
        <pc:chgData name="Pohle, Sophie" userId="33c5e27c-8cad-419d-aa75-30fa94d5abd7" providerId="ADAL" clId="{D1D829D9-BA3B-4E37-803B-298428DC86F4}" dt="2025-11-04T12:28:02.304" v="1912" actId="255"/>
        <pc:sldMkLst>
          <pc:docMk/>
          <pc:sldMk cId="3244831724" sldId="271"/>
        </pc:sldMkLst>
        <pc:spChg chg="mod">
          <ac:chgData name="Pohle, Sophie" userId="33c5e27c-8cad-419d-aa75-30fa94d5abd7" providerId="ADAL" clId="{D1D829D9-BA3B-4E37-803B-298428DC86F4}" dt="2025-11-04T12:28:02.304" v="1912" actId="255"/>
          <ac:spMkLst>
            <pc:docMk/>
            <pc:sldMk cId="3244831724" sldId="271"/>
            <ac:spMk id="2" creationId="{A3ED62EA-B27A-45B8-8230-FA1B74E88CD2}"/>
          </ac:spMkLst>
        </pc:spChg>
      </pc:sldChg>
      <pc:sldChg chg="addSp modSp mod modNotesTx">
        <pc:chgData name="Pohle, Sophie" userId="33c5e27c-8cad-419d-aa75-30fa94d5abd7" providerId="ADAL" clId="{D1D829D9-BA3B-4E37-803B-298428DC86F4}" dt="2025-11-14T13:40:39.719" v="2481" actId="20577"/>
        <pc:sldMkLst>
          <pc:docMk/>
          <pc:sldMk cId="3082130784" sldId="361"/>
        </pc:sldMkLst>
        <pc:spChg chg="mod">
          <ac:chgData name="Pohle, Sophie" userId="33c5e27c-8cad-419d-aa75-30fa94d5abd7" providerId="ADAL" clId="{D1D829D9-BA3B-4E37-803B-298428DC86F4}" dt="2025-11-04T12:27:40.503" v="1905" actId="108"/>
          <ac:spMkLst>
            <pc:docMk/>
            <pc:sldMk cId="3082130784" sldId="361"/>
            <ac:spMk id="2" creationId="{A08C33B5-30AC-6AB8-8107-DDA0744E948E}"/>
          </ac:spMkLst>
        </pc:spChg>
        <pc:spChg chg="mod">
          <ac:chgData name="Pohle, Sophie" userId="33c5e27c-8cad-419d-aa75-30fa94d5abd7" providerId="ADAL" clId="{D1D829D9-BA3B-4E37-803B-298428DC86F4}" dt="2025-11-14T13:40:39.719" v="2481" actId="20577"/>
          <ac:spMkLst>
            <pc:docMk/>
            <pc:sldMk cId="3082130784" sldId="361"/>
            <ac:spMk id="3" creationId="{DFD19B8C-237A-0940-BCD1-A55710601A6F}"/>
          </ac:spMkLst>
        </pc:spChg>
      </pc:sldChg>
      <pc:sldChg chg="addSp modSp add mod setBg modNotesTx">
        <pc:chgData name="Pohle, Sophie" userId="33c5e27c-8cad-419d-aa75-30fa94d5abd7" providerId="ADAL" clId="{D1D829D9-BA3B-4E37-803B-298428DC86F4}" dt="2025-11-14T13:40:47.893" v="2502" actId="20577"/>
        <pc:sldMkLst>
          <pc:docMk/>
          <pc:sldMk cId="4044331354" sldId="380"/>
        </pc:sldMkLst>
        <pc:spChg chg="mod">
          <ac:chgData name="Pohle, Sophie" userId="33c5e27c-8cad-419d-aa75-30fa94d5abd7" providerId="ADAL" clId="{D1D829D9-BA3B-4E37-803B-298428DC86F4}" dt="2025-11-04T12:27:43.431" v="1906" actId="108"/>
          <ac:spMkLst>
            <pc:docMk/>
            <pc:sldMk cId="4044331354" sldId="380"/>
            <ac:spMk id="2" creationId="{301F021E-6A23-CD2F-021C-E9DD6F0CD7F9}"/>
          </ac:spMkLst>
        </pc:spChg>
        <pc:spChg chg="mod">
          <ac:chgData name="Pohle, Sophie" userId="33c5e27c-8cad-419d-aa75-30fa94d5abd7" providerId="ADAL" clId="{D1D829D9-BA3B-4E37-803B-298428DC86F4}" dt="2025-11-14T13:40:47.893" v="2502" actId="20577"/>
          <ac:spMkLst>
            <pc:docMk/>
            <pc:sldMk cId="4044331354" sldId="380"/>
            <ac:spMk id="3" creationId="{147DB73E-A0B0-8F0C-BF73-33187CEFD4D0}"/>
          </ac:spMkLst>
        </pc:spChg>
      </pc:sldChg>
      <pc:sldChg chg="modSp add mod modNotesTx">
        <pc:chgData name="Pohle, Sophie" userId="33c5e27c-8cad-419d-aa75-30fa94d5abd7" providerId="ADAL" clId="{D1D829D9-BA3B-4E37-803B-298428DC86F4}" dt="2025-11-14T13:41:09.121" v="2512" actId="20577"/>
        <pc:sldMkLst>
          <pc:docMk/>
          <pc:sldMk cId="1756557303" sldId="381"/>
        </pc:sldMkLst>
        <pc:spChg chg="mod">
          <ac:chgData name="Pohle, Sophie" userId="33c5e27c-8cad-419d-aa75-30fa94d5abd7" providerId="ADAL" clId="{D1D829D9-BA3B-4E37-803B-298428DC86F4}" dt="2025-11-04T12:27:46.535" v="1907" actId="108"/>
          <ac:spMkLst>
            <pc:docMk/>
            <pc:sldMk cId="1756557303" sldId="381"/>
            <ac:spMk id="2" creationId="{5DB5AFBA-CAAB-8ECF-6B82-4E0C99E6BF33}"/>
          </ac:spMkLst>
        </pc:spChg>
        <pc:spChg chg="mod">
          <ac:chgData name="Pohle, Sophie" userId="33c5e27c-8cad-419d-aa75-30fa94d5abd7" providerId="ADAL" clId="{D1D829D9-BA3B-4E37-803B-298428DC86F4}" dt="2025-11-14T13:41:09.121" v="2512" actId="20577"/>
          <ac:spMkLst>
            <pc:docMk/>
            <pc:sldMk cId="1756557303" sldId="381"/>
            <ac:spMk id="3" creationId="{5C7628B6-8CBA-CC26-0B49-AB6E5BE7F74B}"/>
          </ac:spMkLst>
        </pc:spChg>
      </pc:sldChg>
      <pc:sldChg chg="addSp modSp add mod addAnim delAnim modAnim modNotesTx">
        <pc:chgData name="Pohle, Sophie" userId="33c5e27c-8cad-419d-aa75-30fa94d5abd7" providerId="ADAL" clId="{D1D829D9-BA3B-4E37-803B-298428DC86F4}" dt="2025-11-14T13:42:12.065" v="2513"/>
        <pc:sldMkLst>
          <pc:docMk/>
          <pc:sldMk cId="3808505439" sldId="382"/>
        </pc:sldMkLst>
        <pc:spChg chg="mod">
          <ac:chgData name="Pohle, Sophie" userId="33c5e27c-8cad-419d-aa75-30fa94d5abd7" providerId="ADAL" clId="{D1D829D9-BA3B-4E37-803B-298428DC86F4}" dt="2025-11-04T12:27:48.951" v="1908" actId="108"/>
          <ac:spMkLst>
            <pc:docMk/>
            <pc:sldMk cId="3808505439" sldId="382"/>
            <ac:spMk id="2" creationId="{83435A9E-158D-72D4-80E4-2C80F1543928}"/>
          </ac:spMkLst>
        </pc:spChg>
        <pc:spChg chg="mod">
          <ac:chgData name="Pohle, Sophie" userId="33c5e27c-8cad-419d-aa75-30fa94d5abd7" providerId="ADAL" clId="{D1D829D9-BA3B-4E37-803B-298428DC86F4}" dt="2025-11-11T14:20:07.988" v="2377" actId="404"/>
          <ac:spMkLst>
            <pc:docMk/>
            <pc:sldMk cId="3808505439" sldId="382"/>
            <ac:spMk id="3" creationId="{551C3E60-05DD-D4A1-609D-F0ECEF0165ED}"/>
          </ac:spMkLst>
        </pc:spChg>
        <pc:spChg chg="add mod">
          <ac:chgData name="Pohle, Sophie" userId="33c5e27c-8cad-419d-aa75-30fa94d5abd7" providerId="ADAL" clId="{D1D829D9-BA3B-4E37-803B-298428DC86F4}" dt="2025-11-11T14:20:50.651" v="2384" actId="1076"/>
          <ac:spMkLst>
            <pc:docMk/>
            <pc:sldMk cId="3808505439" sldId="382"/>
            <ac:spMk id="4" creationId="{FF6A68D4-7292-9FF4-B28B-00D47EB552F9}"/>
          </ac:spMkLst>
        </pc:spChg>
      </pc:sldChg>
      <pc:sldChg chg="addSp modSp add mod addAnim delAnim modAnim modNotesTx">
        <pc:chgData name="Pohle, Sophie" userId="33c5e27c-8cad-419d-aa75-30fa94d5abd7" providerId="ADAL" clId="{D1D829D9-BA3B-4E37-803B-298428DC86F4}" dt="2025-11-14T13:42:30.758" v="2515"/>
        <pc:sldMkLst>
          <pc:docMk/>
          <pc:sldMk cId="284367601" sldId="383"/>
        </pc:sldMkLst>
        <pc:spChg chg="mod">
          <ac:chgData name="Pohle, Sophie" userId="33c5e27c-8cad-419d-aa75-30fa94d5abd7" providerId="ADAL" clId="{D1D829D9-BA3B-4E37-803B-298428DC86F4}" dt="2025-11-04T12:27:51.598" v="1909" actId="108"/>
          <ac:spMkLst>
            <pc:docMk/>
            <pc:sldMk cId="284367601" sldId="383"/>
            <ac:spMk id="2" creationId="{AC2E0A71-E816-1AF4-BEB7-C02BD991F243}"/>
          </ac:spMkLst>
        </pc:spChg>
        <pc:spChg chg="mod">
          <ac:chgData name="Pohle, Sophie" userId="33c5e27c-8cad-419d-aa75-30fa94d5abd7" providerId="ADAL" clId="{D1D829D9-BA3B-4E37-803B-298428DC86F4}" dt="2025-11-11T12:56:04.185" v="2085" actId="113"/>
          <ac:spMkLst>
            <pc:docMk/>
            <pc:sldMk cId="284367601" sldId="383"/>
            <ac:spMk id="3" creationId="{06476D0D-0B08-D932-2CCC-4C6CD3776185}"/>
          </ac:spMkLst>
        </pc:spChg>
        <pc:spChg chg="add mod ord">
          <ac:chgData name="Pohle, Sophie" userId="33c5e27c-8cad-419d-aa75-30fa94d5abd7" providerId="ADAL" clId="{D1D829D9-BA3B-4E37-803B-298428DC86F4}" dt="2025-11-04T12:25:42.945" v="1870" actId="1076"/>
          <ac:spMkLst>
            <pc:docMk/>
            <pc:sldMk cId="284367601" sldId="383"/>
            <ac:spMk id="6" creationId="{445C88A5-D243-2A9E-96EA-DEB6D6E54FDF}"/>
          </ac:spMkLst>
        </pc:spChg>
      </pc:sldChg>
      <pc:sldChg chg="addSp modSp add mod addAnim delAnim modAnim modNotesTx">
        <pc:chgData name="Pohle, Sophie" userId="33c5e27c-8cad-419d-aa75-30fa94d5abd7" providerId="ADAL" clId="{D1D829D9-BA3B-4E37-803B-298428DC86F4}" dt="2025-11-14T13:45:31.994" v="2517" actId="20577"/>
        <pc:sldMkLst>
          <pc:docMk/>
          <pc:sldMk cId="2008442256" sldId="384"/>
        </pc:sldMkLst>
        <pc:spChg chg="mod">
          <ac:chgData name="Pohle, Sophie" userId="33c5e27c-8cad-419d-aa75-30fa94d5abd7" providerId="ADAL" clId="{D1D829D9-BA3B-4E37-803B-298428DC86F4}" dt="2025-11-04T12:27:55.665" v="1910" actId="108"/>
          <ac:spMkLst>
            <pc:docMk/>
            <pc:sldMk cId="2008442256" sldId="384"/>
            <ac:spMk id="2" creationId="{D8705842-66E6-5C6D-843C-5901284E6879}"/>
          </ac:spMkLst>
        </pc:spChg>
        <pc:spChg chg="mod">
          <ac:chgData name="Pohle, Sophie" userId="33c5e27c-8cad-419d-aa75-30fa94d5abd7" providerId="ADAL" clId="{D1D829D9-BA3B-4E37-803B-298428DC86F4}" dt="2025-11-14T13:45:31.994" v="2517" actId="20577"/>
          <ac:spMkLst>
            <pc:docMk/>
            <pc:sldMk cId="2008442256" sldId="384"/>
            <ac:spMk id="3" creationId="{DBB0B067-F5AC-628F-C71A-2C04DD653F95}"/>
          </ac:spMkLst>
        </pc:spChg>
        <pc:spChg chg="add mod">
          <ac:chgData name="Pohle, Sophie" userId="33c5e27c-8cad-419d-aa75-30fa94d5abd7" providerId="ADAL" clId="{D1D829D9-BA3B-4E37-803B-298428DC86F4}" dt="2025-11-14T10:16:01.128" v="2455" actId="1035"/>
          <ac:spMkLst>
            <pc:docMk/>
            <pc:sldMk cId="2008442256" sldId="384"/>
            <ac:spMk id="4" creationId="{780580CA-8578-F23D-3BD5-5173590E2117}"/>
          </ac:spMkLst>
        </pc:spChg>
      </pc:sldChg>
      <pc:sldChg chg="addSp delSp modSp add mod">
        <pc:chgData name="Pohle, Sophie" userId="33c5e27c-8cad-419d-aa75-30fa94d5abd7" providerId="ADAL" clId="{D1D829D9-BA3B-4E37-803B-298428DC86F4}" dt="2025-11-11T13:59:13.841" v="2194" actId="1076"/>
        <pc:sldMkLst>
          <pc:docMk/>
          <pc:sldMk cId="720900409" sldId="385"/>
        </pc:sldMkLst>
        <pc:spChg chg="add mod">
          <ac:chgData name="Pohle, Sophie" userId="33c5e27c-8cad-419d-aa75-30fa94d5abd7" providerId="ADAL" clId="{D1D829D9-BA3B-4E37-803B-298428DC86F4}" dt="2025-11-11T13:58:05.214" v="2185" actId="14861"/>
          <ac:spMkLst>
            <pc:docMk/>
            <pc:sldMk cId="720900409" sldId="385"/>
            <ac:spMk id="5" creationId="{144EBDB9-B513-43B9-B217-780969A52CE3}"/>
          </ac:spMkLst>
        </pc:spChg>
        <pc:spChg chg="add mod">
          <ac:chgData name="Pohle, Sophie" userId="33c5e27c-8cad-419d-aa75-30fa94d5abd7" providerId="ADAL" clId="{D1D829D9-BA3B-4E37-803B-298428DC86F4}" dt="2025-11-11T13:59:03.759" v="2193" actId="1076"/>
          <ac:spMkLst>
            <pc:docMk/>
            <pc:sldMk cId="720900409" sldId="385"/>
            <ac:spMk id="6" creationId="{8ED9C5DF-4F92-F432-6C1C-7A2B22BEB8CF}"/>
          </ac:spMkLst>
        </pc:spChg>
        <pc:spChg chg="add mod">
          <ac:chgData name="Pohle, Sophie" userId="33c5e27c-8cad-419d-aa75-30fa94d5abd7" providerId="ADAL" clId="{D1D829D9-BA3B-4E37-803B-298428DC86F4}" dt="2025-11-11T13:59:13.841" v="2194" actId="1076"/>
          <ac:spMkLst>
            <pc:docMk/>
            <pc:sldMk cId="720900409" sldId="385"/>
            <ac:spMk id="7" creationId="{31499566-4886-ECA9-92CA-57C6F34C18D0}"/>
          </ac:spMkLst>
        </pc:spChg>
        <pc:spChg chg="add mod">
          <ac:chgData name="Pohle, Sophie" userId="33c5e27c-8cad-419d-aa75-30fa94d5abd7" providerId="ADAL" clId="{D1D829D9-BA3B-4E37-803B-298428DC86F4}" dt="2025-11-11T13:58:58.640" v="2192" actId="1076"/>
          <ac:spMkLst>
            <pc:docMk/>
            <pc:sldMk cId="720900409" sldId="385"/>
            <ac:spMk id="8" creationId="{6679A8DD-426A-CF56-454B-A86A6479DF38}"/>
          </ac:spMkLst>
        </pc:spChg>
        <pc:spChg chg="add mod">
          <ac:chgData name="Pohle, Sophie" userId="33c5e27c-8cad-419d-aa75-30fa94d5abd7" providerId="ADAL" clId="{D1D829D9-BA3B-4E37-803B-298428DC86F4}" dt="2025-11-11T13:57:30.144" v="2183" actId="1076"/>
          <ac:spMkLst>
            <pc:docMk/>
            <pc:sldMk cId="720900409" sldId="385"/>
            <ac:spMk id="9" creationId="{539C0BBA-F125-E018-E61B-8CC977A94E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defTabSz="91437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437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80B5ED-C23F-4C5F-8A90-66ED66E2CF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016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l"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l"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BF16A6-7069-495B-BE01-61731B60BC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9761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905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8FFB7-D59A-A568-5FB6-67B293EFC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69461A-5733-DC4C-4CCB-1DFCE07BF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01B9F05-2768-40AF-DEFE-8C0AF9EDD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9A348C-5448-6734-8B86-C805E780F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813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59505-53AC-68E1-380A-B5132FFFC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BA8B32-2043-8AC8-6572-32E90BAEF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8A755F-A1CD-1CE3-F82C-725D53E50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7FC115-0A23-6187-3DEE-8D84B9E56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73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754AB-5F33-0CBD-1BC0-152C5954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72714B-16B4-143A-117C-41F18D108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DCDC93-9DF8-ADF0-1B06-F8D69F5B5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CD95E5-81E1-E7E3-076C-032DB1227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870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2C59-8A07-BCFC-8E84-B322F8FF4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1ED586-5F82-6E63-7F2C-B8EC1A429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BA66F5-7149-C40D-37C3-A64E908E6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2A1509-825F-C78D-AF8E-E3F9C74AD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07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4DB8F-C5D0-BE56-7638-389C3D085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1143259-9CA4-CFFB-FD0F-096657999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E119D7F-C433-D828-4BB5-F3A8B9EE7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AD2730-7CE5-4F46-2228-BC21DD799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686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2015-890F-6E9C-254C-EBDD37DD9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DB24A5-DF1C-055C-0111-A53F936FC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9DDDB9-1974-E02B-68C5-F2A350F2B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B8BFA9-2394-1365-B9FF-0551E147D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133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9B47-E410-B7F8-0BAA-ED9E3E25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841875-6241-5523-713A-440688357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B51FCF-3A20-0320-B05E-E333EEBED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A247F8-13A8-7744-D5DA-3C8F801FA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207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Sharenting Broschüre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F16A6-7069-495B-BE01-61731B60BC30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707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27088" y="2133600"/>
            <a:ext cx="7773987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2915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pic>
        <p:nvPicPr>
          <p:cNvPr id="2" name="Grafik 1" descr="Ein Bild, das Logo enthält.&#10;&#10;Automatisch generierte Beschreibung">
            <a:extLst>
              <a:ext uri="{FF2B5EF4-FFF2-40B4-BE49-F238E27FC236}">
                <a16:creationId xmlns:a16="http://schemas.microsoft.com/office/drawing/2014/main" id="{4D850EDE-0325-877B-9F70-91DE07041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88" y="316523"/>
            <a:ext cx="1612053" cy="7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9FBC-5627-4A8F-9B1A-66D3C7D447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17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1125538"/>
            <a:ext cx="1922463" cy="49609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125538"/>
            <a:ext cx="5619750" cy="49609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0977-366F-4C19-91EF-05B92972B4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09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632700" cy="50641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916113"/>
            <a:ext cx="3770313" cy="4170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1916113"/>
            <a:ext cx="3770312" cy="4170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FE56-933F-4CD9-9820-F3F4418D64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57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6AC9-71C3-43DA-BF87-1B692AAC2A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705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0BBA-70AF-431A-B526-1F8DE4B00E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852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16113"/>
            <a:ext cx="377031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1916113"/>
            <a:ext cx="3770312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DD9B-B267-4600-98B9-A296D7FE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071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DDD3-EF50-420F-BA95-33A8695EFA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972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BE20-6679-46E2-8661-169A569723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12A5-AFA9-4B75-8E04-A836D2BBD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72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3F73-8119-4BD2-93E5-BD8E1CCE1F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586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BBDA-B202-46B3-8411-45F9764B4A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867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25538"/>
            <a:ext cx="7632700" cy="506412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16113"/>
            <a:ext cx="7693025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Klicken Sie, um die Formate des Vorlagentextes zu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8925" y="6237288"/>
            <a:ext cx="1235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69B4"/>
                </a:solidFill>
              </a:defRPr>
            </a:lvl1pPr>
          </a:lstStyle>
          <a:p>
            <a:pPr>
              <a:defRPr/>
            </a:pPr>
            <a:fld id="{354B8F7E-5EC2-423D-A945-38AFA9178B1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900113" y="6453188"/>
            <a:ext cx="41767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b="1">
                <a:solidFill>
                  <a:srgbClr val="0069B4"/>
                </a:solidFill>
              </a:rPr>
              <a:t>Deutsches Kinderhilfswerk e.V.  –</a:t>
            </a:r>
            <a:r>
              <a:rPr lang="de-DE"/>
              <a:t>  </a:t>
            </a:r>
            <a:r>
              <a:rPr lang="de-DE" b="1">
                <a:solidFill>
                  <a:srgbClr val="0069B4"/>
                </a:solidFill>
              </a:rPr>
              <a:t>www.dkhw.de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b="1">
              <a:solidFill>
                <a:srgbClr val="0069B4"/>
              </a:solidFill>
            </a:endParaRPr>
          </a:p>
        </p:txBody>
      </p:sp>
      <p:pic>
        <p:nvPicPr>
          <p:cNvPr id="1031" name="Picture 7" descr="Linke Spalte_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908050"/>
            <a:ext cx="6238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 descr="Ein Bild, das Logo enthält.&#10;&#10;Automatisch generierte Beschreibung">
            <a:extLst>
              <a:ext uri="{FF2B5EF4-FFF2-40B4-BE49-F238E27FC236}">
                <a16:creationId xmlns:a16="http://schemas.microsoft.com/office/drawing/2014/main" id="{3AB7D2BA-F0C9-3073-81A3-3988DE4F67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88" y="316523"/>
            <a:ext cx="1612053" cy="736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9B4"/>
          </a:solidFill>
          <a:latin typeface="MetaBold-Roman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rgbClr val="000000"/>
          </a:solidFill>
          <a:latin typeface="+mn-lt"/>
        </a:defRPr>
      </a:lvl2pPr>
      <a:lvl3pPr marL="1295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rgbClr val="000000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rgbClr val="000000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rgbClr val="000000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232985" y="714849"/>
            <a:ext cx="7038069" cy="1368152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Verbot oder Teilhabe</a:t>
            </a:r>
            <a:b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Eine kinderrechtliche Einordnung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11" descr="Linke Spalt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899591" y="5157192"/>
            <a:ext cx="770485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rgbClr val="000000"/>
                </a:solidFill>
                <a:latin typeface="MetaBook-Roman" panose="020B05020400000200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MetaBook-Roman" panose="020B05020400000200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Pohle, Deutsches Kinderhilfswerk e.V.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 dirty="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sz="12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06: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sz="12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Verbot oder Teilhabe – Wie ermöglichen wir altersgerechte digitale Erfahrungsräume für Kinder und Jugendliche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sz="12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GMK Forum Kommunikationskultur 2025, 14.-16.11.2025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400" dirty="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14F1F4-797F-0043-4CCB-0273871D2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809838"/>
            <a:ext cx="5220758" cy="2990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7D21C-7248-032D-03C1-C0C5937C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D632C-480D-45F4-D614-3DE08A33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7632700" cy="506412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Kinderrechte</a:t>
            </a:r>
            <a:r>
              <a:rPr lang="en-US" dirty="0">
                <a:cs typeface="Arial" panose="020B0604020202020204" pitchFamily="34" charset="0"/>
              </a:rPr>
              <a:t> im </a:t>
            </a:r>
            <a:r>
              <a:rPr lang="en-US" dirty="0" err="1">
                <a:cs typeface="Arial" panose="020B0604020202020204" pitchFamily="34" charset="0"/>
              </a:rPr>
              <a:t>digitalen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Umfeld</a:t>
            </a:r>
            <a:r>
              <a:rPr lang="en-US" dirty="0">
                <a:cs typeface="Arial" panose="020B0604020202020204" pitchFamily="34" charset="0"/>
              </a:rPr>
              <a:t>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UN-KRK &amp; General Comment Nr. 25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144EBDB9-B513-43B9-B217-780969A52CE3}"/>
              </a:ext>
            </a:extLst>
          </p:cNvPr>
          <p:cNvSpPr/>
          <p:nvPr/>
        </p:nvSpPr>
        <p:spPr bwMode="auto">
          <a:xfrm>
            <a:off x="2716916" y="2437669"/>
            <a:ext cx="4032448" cy="324036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D9C5DF-4F92-F432-6C1C-7A2B22BEB8CF}"/>
              </a:ext>
            </a:extLst>
          </p:cNvPr>
          <p:cNvSpPr txBox="1"/>
          <p:nvPr/>
        </p:nvSpPr>
        <p:spPr>
          <a:xfrm>
            <a:off x="4074172" y="1844824"/>
            <a:ext cx="1283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+mn-lt"/>
              </a:rPr>
              <a:t>Teilhabe</a:t>
            </a:r>
            <a:endParaRPr lang="de-DE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499566-4886-ECA9-92CA-57C6F34C18D0}"/>
              </a:ext>
            </a:extLst>
          </p:cNvPr>
          <p:cNvSpPr txBox="1"/>
          <p:nvPr/>
        </p:nvSpPr>
        <p:spPr>
          <a:xfrm>
            <a:off x="6516216" y="5798385"/>
            <a:ext cx="107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Schutz</a:t>
            </a:r>
            <a:endParaRPr lang="de-DE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79A8DD-426A-CF56-454B-A86A6479DF38}"/>
              </a:ext>
            </a:extLst>
          </p:cNvPr>
          <p:cNvSpPr txBox="1"/>
          <p:nvPr/>
        </p:nvSpPr>
        <p:spPr>
          <a:xfrm>
            <a:off x="1556337" y="5798386"/>
            <a:ext cx="168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+mn-lt"/>
              </a:rPr>
              <a:t>Befähigung</a:t>
            </a:r>
            <a:endParaRPr lang="de-DE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9C0BBA-F125-E018-E61B-8CC977A94E47}"/>
              </a:ext>
            </a:extLst>
          </p:cNvPr>
          <p:cNvSpPr txBox="1"/>
          <p:nvPr/>
        </p:nvSpPr>
        <p:spPr>
          <a:xfrm>
            <a:off x="3862128" y="4057849"/>
            <a:ext cx="170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Kindeswohl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90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7B1E-075E-3AB7-FEAE-78177D523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C33B5-30AC-6AB8-8107-DDA0744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8319"/>
            <a:ext cx="7632700" cy="506412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Welche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Kinderrechte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sind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betroffen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D19B8C-237A-0940-BCD1-A5571060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b="1" dirty="0">
                <a:cs typeface="Arial" panose="020B0604020202020204" pitchFamily="34" charset="0"/>
              </a:rPr>
              <a:t>Beteiligungsrechte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(Art. 12 + 13)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Kinder haben das Recht, gehört zu werden – in allen Angelegenheiten, die sie betreffen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Digitale Räume sind längst Orte demokratischer Teilhabe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Ausschluss kann zu Verlust von Sichtbarkeit und Stimme führen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13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7EDA54-6F02-35AD-79E4-FB6B533A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F021E-6A23-CD2F-021C-E9DD6F0C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8319"/>
            <a:ext cx="7632700" cy="506412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Welche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Kinderrechte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sind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betroffen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7DB73E-A0B0-8F0C-BF73-33187CEFD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b="1" dirty="0">
                <a:cs typeface="Arial" panose="020B0604020202020204" pitchFamily="34" charset="0"/>
              </a:rPr>
              <a:t>Förderrechte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(Art. 17, 28, 29, 31)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Digitale Medien = Zugang zu Bildung und Kultur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Verbote erschweren den Erwerb digitaler Kompetenzen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Schutz darf nicht gegen Bildung und Teilhabe ausgespielt werden</a:t>
            </a:r>
          </a:p>
          <a:p>
            <a:pPr marL="0" indent="0">
              <a:buNone/>
            </a:pPr>
            <a:endParaRPr lang="de-DE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20683-32D5-E677-46C4-BA0E4C139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5AFBA-CAAB-8ECF-6B82-4E0C99E6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8319"/>
            <a:ext cx="7632700" cy="506412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Welche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Kinderrechte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sind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betroffen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7628B6-8CBA-CC26-0B49-AB6E5BE7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err="1">
                <a:cs typeface="Arial" panose="020B0604020202020204" pitchFamily="34" charset="0"/>
              </a:rPr>
              <a:t>Schutzrechte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(Art. 16, 19)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vor Inhalten, Kontakten, Verhaltensweisen wie z.B. Cybermobbing, </a:t>
            </a:r>
            <a:r>
              <a:rPr lang="de-DE" dirty="0" err="1">
                <a:cs typeface="Arial" panose="020B0604020202020204" pitchFamily="34" charset="0"/>
              </a:rPr>
              <a:t>Cybergrooming</a:t>
            </a:r>
            <a:r>
              <a:rPr lang="de-DE" dirty="0">
                <a:cs typeface="Arial" panose="020B0604020202020204" pitchFamily="34" charset="0"/>
              </a:rPr>
              <a:t>, Desinformation, exzessive Nutzung usw.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Verbote führen zur Risikoverlagerung in andere, unbegleitete Räume &gt; Verantwortungsverlagerung auf Kinder, Jugendliche und Erziehende</a:t>
            </a:r>
          </a:p>
        </p:txBody>
      </p:sp>
    </p:spTree>
    <p:extLst>
      <p:ext uri="{BB962C8B-B14F-4D97-AF65-F5344CB8AC3E}">
        <p14:creationId xmlns:p14="http://schemas.microsoft.com/office/powerpoint/2010/main" val="175655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BF3F5-2B38-7D1F-5717-E6B98B78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35A9E-158D-72D4-80E4-2C80F15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8319"/>
            <a:ext cx="7632700" cy="506412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Welche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Kinderrechte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sind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betroffen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1C3E60-05DD-D4A1-609D-F0ECEF01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cs typeface="Arial" panose="020B0604020202020204" pitchFamily="34" charset="0"/>
              </a:rPr>
              <a:t>Recht auf </a:t>
            </a:r>
            <a:r>
              <a:rPr lang="en-US" sz="2600" b="1" dirty="0" err="1">
                <a:cs typeface="Arial" panose="020B0604020202020204" pitchFamily="34" charset="0"/>
              </a:rPr>
              <a:t>Nichtdiskriminierung</a:t>
            </a:r>
            <a:r>
              <a:rPr lang="en-US" sz="2600" b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(Art. 2)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cs typeface="Arial" panose="020B0604020202020204" pitchFamily="34" charset="0"/>
              </a:rPr>
              <a:t>Verbote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treffen</a:t>
            </a:r>
            <a:r>
              <a:rPr lang="en-US" sz="2200" dirty="0">
                <a:cs typeface="Arial" panose="020B0604020202020204" pitchFamily="34" charset="0"/>
              </a:rPr>
              <a:t> Kinder </a:t>
            </a:r>
            <a:r>
              <a:rPr lang="en-US" sz="2200" dirty="0" err="1">
                <a:cs typeface="Arial" panose="020B0604020202020204" pitchFamily="34" charset="0"/>
              </a:rPr>
              <a:t>ungleich</a:t>
            </a:r>
            <a:r>
              <a:rPr lang="de-DE" sz="2000" dirty="0"/>
              <a:t> → </a:t>
            </a:r>
            <a:r>
              <a:rPr lang="en-US" sz="2200" dirty="0" err="1">
                <a:cs typeface="Arial" panose="020B0604020202020204" pitchFamily="34" charset="0"/>
              </a:rPr>
              <a:t>Verstärkung</a:t>
            </a:r>
            <a:r>
              <a:rPr lang="en-US" sz="2200" dirty="0">
                <a:cs typeface="Arial" panose="020B0604020202020204" pitchFamily="34" charset="0"/>
              </a:rPr>
              <a:t> von </a:t>
            </a:r>
            <a:r>
              <a:rPr lang="en-US" sz="2200" dirty="0" err="1">
                <a:cs typeface="Arial" panose="020B0604020202020204" pitchFamily="34" charset="0"/>
              </a:rPr>
              <a:t>Ungleichheiten</a:t>
            </a:r>
            <a:r>
              <a:rPr lang="en-US" sz="2200" dirty="0">
                <a:cs typeface="Arial" panose="020B0604020202020204" pitchFamily="34" charset="0"/>
              </a:rPr>
              <a:t> (“Digital Divide”)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err="1">
                <a:cs typeface="Arial" panose="020B0604020202020204" pitchFamily="34" charset="0"/>
              </a:rPr>
              <a:t>Kindeswohl</a:t>
            </a:r>
            <a:r>
              <a:rPr lang="en-US" sz="2600" b="1" dirty="0">
                <a:cs typeface="Arial" panose="020B0604020202020204" pitchFamily="34" charset="0"/>
              </a:rPr>
              <a:t> &amp; </a:t>
            </a:r>
            <a:r>
              <a:rPr lang="en-US" sz="2600" b="1" dirty="0" err="1">
                <a:cs typeface="Arial" panose="020B0604020202020204" pitchFamily="34" charset="0"/>
              </a:rPr>
              <a:t>sich</a:t>
            </a:r>
            <a:r>
              <a:rPr lang="en-US" sz="2600" b="1" dirty="0">
                <a:cs typeface="Arial" panose="020B0604020202020204" pitchFamily="34" charset="0"/>
              </a:rPr>
              <a:t> </a:t>
            </a:r>
            <a:r>
              <a:rPr lang="en-US" sz="2600" b="1" dirty="0" err="1">
                <a:cs typeface="Arial" panose="020B0604020202020204" pitchFamily="34" charset="0"/>
              </a:rPr>
              <a:t>entwickelnde</a:t>
            </a:r>
            <a:r>
              <a:rPr lang="en-US" sz="2600" b="1" dirty="0">
                <a:cs typeface="Arial" panose="020B0604020202020204" pitchFamily="34" charset="0"/>
              </a:rPr>
              <a:t> </a:t>
            </a:r>
            <a:r>
              <a:rPr lang="en-US" sz="2600" b="1" dirty="0" err="1">
                <a:cs typeface="Arial" panose="020B0604020202020204" pitchFamily="34" charset="0"/>
              </a:rPr>
              <a:t>Fähigkeiten</a:t>
            </a:r>
            <a:r>
              <a:rPr lang="en-US" sz="2600" b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(Art. 3 + 5)</a:t>
            </a:r>
            <a:endParaRPr lang="en-US" sz="26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200" dirty="0">
                <a:cs typeface="Arial" panose="020B0604020202020204" pitchFamily="34" charset="0"/>
              </a:rPr>
              <a:t>Maßnahmen müssen sich immer am Wohl und der Reife des Kindes orientieren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200" dirty="0">
                <a:cs typeface="Arial" panose="020B0604020202020204" pitchFamily="34" charset="0"/>
              </a:rPr>
              <a:t>Prinzip der Verhältnismäßigkeit: Einschränkungen müssen geeignet, erforderlich und angemessen sein</a:t>
            </a:r>
            <a:endParaRPr lang="en-US" sz="22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F6A68D4-7292-9FF4-B28B-00D47EB552F9}"/>
              </a:ext>
            </a:extLst>
          </p:cNvPr>
          <p:cNvSpPr/>
          <p:nvPr/>
        </p:nvSpPr>
        <p:spPr bwMode="auto">
          <a:xfrm>
            <a:off x="815559" y="5517232"/>
            <a:ext cx="8006154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176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+mn-lt"/>
              </a:rPr>
              <a:t>“States parties should implement safety and protective measures in accordance with children’s evolving capacities.” </a:t>
            </a:r>
            <a:r>
              <a:rPr lang="en-US" sz="1100" dirty="0">
                <a:solidFill>
                  <a:srgbClr val="000000"/>
                </a:solidFill>
              </a:rPr>
              <a:t>(Allgemeine </a:t>
            </a:r>
            <a:r>
              <a:rPr lang="en-US" sz="1100" dirty="0" err="1">
                <a:solidFill>
                  <a:srgbClr val="000000"/>
                </a:solidFill>
              </a:rPr>
              <a:t>Bemerkung</a:t>
            </a:r>
            <a:r>
              <a:rPr lang="en-US" sz="1100" dirty="0">
                <a:solidFill>
                  <a:srgbClr val="000000"/>
                </a:solidFill>
              </a:rPr>
              <a:t> Nr. 25, Abs. 82) </a:t>
            </a:r>
            <a:endParaRPr kumimoji="0" lang="de-DE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F0ECB-4E91-1D4A-32B2-DFE3B250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45C88A5-D243-2A9E-96EA-DEB6D6E54FDF}"/>
              </a:ext>
            </a:extLst>
          </p:cNvPr>
          <p:cNvSpPr/>
          <p:nvPr/>
        </p:nvSpPr>
        <p:spPr bwMode="auto">
          <a:xfrm>
            <a:off x="714705" y="4941168"/>
            <a:ext cx="7838256" cy="1296144"/>
          </a:xfrm>
          <a:prstGeom prst="roundRect">
            <a:avLst/>
          </a:prstGeom>
          <a:solidFill>
            <a:srgbClr val="0069B3">
              <a:alpha val="21176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E0A71-E816-1AF4-BEB7-C02BD991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8319"/>
            <a:ext cx="7632700" cy="506412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Die </a:t>
            </a:r>
            <a:r>
              <a:rPr lang="en-US" dirty="0" err="1">
                <a:cs typeface="Arial" panose="020B0604020202020204" pitchFamily="34" charset="0"/>
              </a:rPr>
              <a:t>problematische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Verkürzung</a:t>
            </a:r>
            <a:r>
              <a:rPr lang="en-US" dirty="0">
                <a:cs typeface="Arial" panose="020B0604020202020204" pitchFamily="34" charset="0"/>
              </a:rPr>
              <a:t> auf </a:t>
            </a:r>
            <a:r>
              <a:rPr lang="en-US" dirty="0" err="1">
                <a:cs typeface="Arial" panose="020B0604020202020204" pitchFamily="34" charset="0"/>
              </a:rPr>
              <a:t>Schutzrechte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76D0D-0B08-D932-2CCC-4C6CD377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Pauschale Verbote fokussieren nur Schutzrechte → Förder- und Beteiligungsrechte werden vernachlässigt</a:t>
            </a:r>
          </a:p>
          <a:p>
            <a:r>
              <a:rPr lang="de-DE" dirty="0"/>
              <a:t>Verbote wirken verführerisch: einfach, handhabbar, scheinbar sicher</a:t>
            </a:r>
          </a:p>
          <a:p>
            <a:r>
              <a:rPr lang="de-DE" dirty="0"/>
              <a:t>Tatsächliche Wirkung: Probleme werden verlagert, neue Einschränkungen entstehen für </a:t>
            </a:r>
            <a:r>
              <a:rPr lang="de-DE" b="1" dirty="0"/>
              <a:t>Information, Meinungsfreiheit, (Medien-)Bildung, Teilhabe</a:t>
            </a:r>
          </a:p>
          <a:p>
            <a:endParaRPr lang="de-DE" b="1" dirty="0"/>
          </a:p>
          <a:p>
            <a:pPr marL="0" indent="0">
              <a:buNone/>
            </a:pPr>
            <a:r>
              <a:rPr lang="de-DE" dirty="0"/>
              <a:t>Kinder brauchen </a:t>
            </a:r>
            <a:r>
              <a:rPr lang="de-DE" b="1" dirty="0"/>
              <a:t>Schutz, Förderung und Beteiligung </a:t>
            </a:r>
            <a:r>
              <a:rPr lang="de-DE" dirty="0"/>
              <a:t>– nicht den Rückzug aus digitalen Räumen, sondern starke Rechte darin.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ABFF-D5B5-638F-1263-3F92D0B14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05842-66E6-5C6D-843C-5901284E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8319"/>
            <a:ext cx="7632700" cy="506412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Lösungsansätze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aus</a:t>
            </a:r>
            <a:r>
              <a:rPr lang="en-US" dirty="0">
                <a:cs typeface="Arial" panose="020B0604020202020204" pitchFamily="34" charset="0"/>
              </a:rPr>
              <a:t>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 err="1">
                <a:cs typeface="Arial" panose="020B0604020202020204" pitchFamily="34" charset="0"/>
              </a:rPr>
              <a:t>kinderrechtlicher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Perspektive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0B067-F5AC-628F-C71A-2C04DD653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Beteiligung ermöglichen (Art. 12)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Sich entwickelnde Fähigkeiten berücksichtigen (Art. 5)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Verhältnismäßig handeln (Art. 3)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Kompetenzen fördern (Art. 28)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cs typeface="Arial" panose="020B0604020202020204" pitchFamily="34" charset="0"/>
              </a:rPr>
              <a:t>Kindgerechte digitale Räume, Verantwortung der Anbieter stärken (Art. 17)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8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>
                <a:cs typeface="Arial" panose="020B0604020202020204" pitchFamily="34" charset="0"/>
              </a:rPr>
              <a:t>	Schutz durch </a:t>
            </a:r>
            <a:r>
              <a:rPr lang="de-DE" b="1" dirty="0">
                <a:cs typeface="Arial" panose="020B0604020202020204" pitchFamily="34" charset="0"/>
              </a:rPr>
              <a:t>Befähigung</a:t>
            </a:r>
            <a:r>
              <a:rPr lang="de-DE" dirty="0">
                <a:cs typeface="Arial" panose="020B0604020202020204" pitchFamily="34" charset="0"/>
              </a:rPr>
              <a:t> und </a:t>
            </a:r>
            <a:r>
              <a:rPr lang="de-DE" b="1" dirty="0">
                <a:cs typeface="Arial" panose="020B0604020202020204" pitchFamily="34" charset="0"/>
              </a:rPr>
              <a:t>sichere Teilhabe </a:t>
            </a:r>
            <a:r>
              <a:rPr lang="de-DE" dirty="0">
                <a:cs typeface="Arial" panose="020B0604020202020204" pitchFamily="34" charset="0"/>
              </a:rPr>
              <a:t>	statt durch Ausschluss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80580CA-8578-F23D-3BD5-5173590E2117}"/>
              </a:ext>
            </a:extLst>
          </p:cNvPr>
          <p:cNvSpPr/>
          <p:nvPr/>
        </p:nvSpPr>
        <p:spPr bwMode="auto">
          <a:xfrm>
            <a:off x="1043608" y="5229200"/>
            <a:ext cx="648072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D62EA-B27A-45B8-8230-FA1B74E8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44824"/>
            <a:ext cx="7632700" cy="506412"/>
          </a:xfrm>
        </p:spPr>
        <p:txBody>
          <a:bodyPr/>
          <a:lstStyle/>
          <a:p>
            <a:pPr algn="ctr"/>
            <a:r>
              <a:rPr lang="en-US" sz="4000" dirty="0" err="1">
                <a:cs typeface="Arial" panose="020B0604020202020204" pitchFamily="34" charset="0"/>
              </a:rPr>
              <a:t>Vielen</a:t>
            </a:r>
            <a:r>
              <a:rPr lang="en-US" sz="4000" dirty="0">
                <a:cs typeface="Arial" panose="020B0604020202020204" pitchFamily="34" charset="0"/>
              </a:rPr>
              <a:t> Dank für </a:t>
            </a:r>
            <a:r>
              <a:rPr lang="en-US" sz="4000" dirty="0" err="1">
                <a:cs typeface="Arial" panose="020B0604020202020204" pitchFamily="34" charset="0"/>
              </a:rPr>
              <a:t>Ihre</a:t>
            </a:r>
            <a:r>
              <a:rPr lang="en-US" sz="4000" dirty="0">
                <a:cs typeface="Arial" panose="020B0604020202020204" pitchFamily="34" charset="0"/>
              </a:rPr>
              <a:t> Aufmerksamkeit!</a:t>
            </a:r>
            <a:endParaRPr lang="de-DE" sz="4000" dirty="0"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CF5532-9370-C1B1-AC64-6DA1378D274F}"/>
              </a:ext>
            </a:extLst>
          </p:cNvPr>
          <p:cNvSpPr txBox="1"/>
          <p:nvPr/>
        </p:nvSpPr>
        <p:spPr>
          <a:xfrm>
            <a:off x="2282911" y="3429000"/>
            <a:ext cx="4578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Pohle</a:t>
            </a:r>
            <a:endParaRPr lang="de-DE" altLang="de-DE" sz="1600" dirty="0">
              <a:solidFill>
                <a:srgbClr val="0069B4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Deutsches Kinderhilfswerk e.V.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69B4"/>
                </a:solidFill>
                <a:cs typeface="Arial" panose="020B0604020202020204" pitchFamily="34" charset="0"/>
              </a:rPr>
              <a:t>pohle@dkhw.de</a:t>
            </a:r>
            <a:r>
              <a:rPr lang="de-DE" altLang="de-DE" sz="1600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831724"/>
      </p:ext>
    </p:extLst>
  </p:cSld>
  <p:clrMapOvr>
    <a:masterClrMapping/>
  </p:clrMapOvr>
</p:sld>
</file>

<file path=ppt/theme/theme1.xml><?xml version="1.0" encoding="utf-8"?>
<a:theme xmlns:a="http://schemas.openxmlformats.org/drawingml/2006/main" name="1_Vorlage_Allgemein_final">
  <a:themeElements>
    <a:clrScheme name="1_Vorlage_Allgemein_final 10">
      <a:dk1>
        <a:srgbClr val="003366"/>
      </a:dk1>
      <a:lt1>
        <a:srgbClr val="FFFFFF"/>
      </a:lt1>
      <a:dk2>
        <a:srgbClr val="DE0000"/>
      </a:dk2>
      <a:lt2>
        <a:srgbClr val="666699"/>
      </a:lt2>
      <a:accent1>
        <a:srgbClr val="0F44AE"/>
      </a:accent1>
      <a:accent2>
        <a:srgbClr val="DE0000"/>
      </a:accent2>
      <a:accent3>
        <a:srgbClr val="FFFFFF"/>
      </a:accent3>
      <a:accent4>
        <a:srgbClr val="002A56"/>
      </a:accent4>
      <a:accent5>
        <a:srgbClr val="AAB0D3"/>
      </a:accent5>
      <a:accent6>
        <a:srgbClr val="C90000"/>
      </a:accent6>
      <a:hlink>
        <a:srgbClr val="808080"/>
      </a:hlink>
      <a:folHlink>
        <a:srgbClr val="FDEA8D"/>
      </a:folHlink>
    </a:clrScheme>
    <a:fontScheme name="Benutzerdefiniert 6">
      <a:majorFont>
        <a:latin typeface="MetaBoldLF-Roman"/>
        <a:ea typeface=""/>
        <a:cs typeface=""/>
      </a:majorFont>
      <a:minorFont>
        <a:latin typeface="MetaBook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orlage_Allgemein_final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_Allgemein_final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_Allgemein_final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_Allgemein_final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_Allgemein_final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_Allgemein_final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_Allgemein_final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_Allgemein_final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_Allgemein_final 9">
        <a:dk1>
          <a:srgbClr val="003366"/>
        </a:dk1>
        <a:lt1>
          <a:srgbClr val="FFFFFF"/>
        </a:lt1>
        <a:dk2>
          <a:srgbClr val="DE0000"/>
        </a:dk2>
        <a:lt2>
          <a:srgbClr val="666699"/>
        </a:lt2>
        <a:accent1>
          <a:srgbClr val="0F44AE"/>
        </a:accent1>
        <a:accent2>
          <a:srgbClr val="DE0000"/>
        </a:accent2>
        <a:accent3>
          <a:srgbClr val="FFFFFF"/>
        </a:accent3>
        <a:accent4>
          <a:srgbClr val="002A56"/>
        </a:accent4>
        <a:accent5>
          <a:srgbClr val="AAB0D3"/>
        </a:accent5>
        <a:accent6>
          <a:srgbClr val="C90000"/>
        </a:accent6>
        <a:hlink>
          <a:srgbClr val="B2B2B2"/>
        </a:hlink>
        <a:folHlink>
          <a:srgbClr val="FDEA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_Allgemein_final 10">
        <a:dk1>
          <a:srgbClr val="003366"/>
        </a:dk1>
        <a:lt1>
          <a:srgbClr val="FFFFFF"/>
        </a:lt1>
        <a:dk2>
          <a:srgbClr val="DE0000"/>
        </a:dk2>
        <a:lt2>
          <a:srgbClr val="666699"/>
        </a:lt2>
        <a:accent1>
          <a:srgbClr val="0F44AE"/>
        </a:accent1>
        <a:accent2>
          <a:srgbClr val="DE0000"/>
        </a:accent2>
        <a:accent3>
          <a:srgbClr val="FFFFFF"/>
        </a:accent3>
        <a:accent4>
          <a:srgbClr val="002A56"/>
        </a:accent4>
        <a:accent5>
          <a:srgbClr val="AAB0D3"/>
        </a:accent5>
        <a:accent6>
          <a:srgbClr val="C90000"/>
        </a:accent6>
        <a:hlink>
          <a:srgbClr val="808080"/>
        </a:hlink>
        <a:folHlink>
          <a:srgbClr val="FDE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92FF9530-7CFD-4674-98D9-5C6B1BCFCB5D}" vid="{4B2E8387-DA8A-4806-8A85-4AC26C7B41B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Vorlage_Allgemein_final 10">
    <a:dk1>
      <a:srgbClr val="003366"/>
    </a:dk1>
    <a:lt1>
      <a:srgbClr val="FFFFFF"/>
    </a:lt1>
    <a:dk2>
      <a:srgbClr val="DE0000"/>
    </a:dk2>
    <a:lt2>
      <a:srgbClr val="666699"/>
    </a:lt2>
    <a:accent1>
      <a:srgbClr val="0F44AE"/>
    </a:accent1>
    <a:accent2>
      <a:srgbClr val="DE0000"/>
    </a:accent2>
    <a:accent3>
      <a:srgbClr val="FFFFFF"/>
    </a:accent3>
    <a:accent4>
      <a:srgbClr val="002A56"/>
    </a:accent4>
    <a:accent5>
      <a:srgbClr val="AAB0D3"/>
    </a:accent5>
    <a:accent6>
      <a:srgbClr val="C90000"/>
    </a:accent6>
    <a:hlink>
      <a:srgbClr val="808080"/>
    </a:hlink>
    <a:folHlink>
      <a:srgbClr val="FDEA8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CADD3061A3134FBA4D65D87132FE55" ma:contentTypeVersion="14" ma:contentTypeDescription="Ein neues Dokument erstellen." ma:contentTypeScope="" ma:versionID="d1e55eb30947d5197ceba3d80a781340">
  <xsd:schema xmlns:xsd="http://www.w3.org/2001/XMLSchema" xmlns:xs="http://www.w3.org/2001/XMLSchema" xmlns:p="http://schemas.microsoft.com/office/2006/metadata/properties" xmlns:ns2="03c4610f-f322-494b-9b94-e456e0b9afc3" xmlns:ns3="ac6589c0-18ca-4311-9f82-4fdb705e28de" targetNamespace="http://schemas.microsoft.com/office/2006/metadata/properties" ma:root="true" ma:fieldsID="d118e010bd3c4d432156a88568591665" ns2:_="" ns3:_="">
    <xsd:import namespace="03c4610f-f322-494b-9b94-e456e0b9afc3"/>
    <xsd:import namespace="ac6589c0-18ca-4311-9f82-4fdb705e28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4610f-f322-494b-9b94-e456e0b9a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d86e63c3-feb6-4349-9e6f-ae30179d79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589c0-18ca-4311-9f82-4fdb705e28d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b473be-15f4-40cd-b6c4-edc96ca8079a}" ma:internalName="TaxCatchAll" ma:showField="CatchAllData" ma:web="ac6589c0-18ca-4311-9f82-4fdb705e28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c4610f-f322-494b-9b94-e456e0b9afc3">
      <Terms xmlns="http://schemas.microsoft.com/office/infopath/2007/PartnerControls"/>
    </lcf76f155ced4ddcb4097134ff3c332f>
    <TaxCatchAll xmlns="ac6589c0-18ca-4311-9f82-4fdb705e28d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867F6A-6C25-4E45-85C1-B75C375DC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4610f-f322-494b-9b94-e456e0b9afc3"/>
    <ds:schemaRef ds:uri="ac6589c0-18ca-4311-9f82-4fdb705e2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718F32-B5FC-4A4A-A655-A703274A05F5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c6589c0-18ca-4311-9f82-4fdb705e28de"/>
    <ds:schemaRef ds:uri="03c4610f-f322-494b-9b94-e456e0b9afc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873A8D-D8DE-47AF-85A1-EC590E342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Bildschirmpräsentation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MetaBoldLF-Roman</vt:lpstr>
      <vt:lpstr>MetaBookLF-Roman</vt:lpstr>
      <vt:lpstr>MetaBold-Roman</vt:lpstr>
      <vt:lpstr>Wingdings</vt:lpstr>
      <vt:lpstr>Arial</vt:lpstr>
      <vt:lpstr>1_Vorlage_Allgemein_final</vt:lpstr>
      <vt:lpstr>Verbot oder Teilhabe Eine kinderrechtliche Einordnung</vt:lpstr>
      <vt:lpstr>Kinderrechte im digitalen Umfeld: UN-KRK &amp; General Comment Nr. 25</vt:lpstr>
      <vt:lpstr>Welche Kinderrechte sind betroffen?</vt:lpstr>
      <vt:lpstr>Welche Kinderrechte sind betroffen?</vt:lpstr>
      <vt:lpstr>Welche Kinderrechte sind betroffen?</vt:lpstr>
      <vt:lpstr>Welche Kinderrechte sind betroffen?</vt:lpstr>
      <vt:lpstr>Die problematische Verkürzung auf Schutzrechte</vt:lpstr>
      <vt:lpstr>Lösungsansätze aus  kinderrechtlicher Perspektive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Pohle, Sophie</dc:creator>
  <cp:lastModifiedBy>Pohle, Sophie</cp:lastModifiedBy>
  <cp:revision>5</cp:revision>
  <cp:lastPrinted>2017-08-28T13:25:29Z</cp:lastPrinted>
  <dcterms:created xsi:type="dcterms:W3CDTF">2025-03-28T10:45:27Z</dcterms:created>
  <dcterms:modified xsi:type="dcterms:W3CDTF">2025-11-14T13:45:40Z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0x0101008CCADD3061A3134FBA4D65D87132FE55</vt:lpwstr>
  </property>
  <property fmtid="{D5CDD505-2E9C-101B-9397-08002B2CF9AE}" pid="3" name="MediaServiceImageTags">
    <vt:lpwstr/>
  </property>
</Properties>
</file>